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78" r:id="rId3"/>
    <p:sldId id="279" r:id="rId4"/>
    <p:sldId id="2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26C72-1DC3-4EFD-92BB-E9E6D18512D5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1268C-CC98-471C-8138-37C28A12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3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4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713F-D665-3D5E-6401-D4D98DC7E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6D632-DA5B-32C7-6732-065DAFA01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C8EB5-192F-8D84-4AAD-4CB5ED4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E5FF-8DEE-DA52-A8FA-CD8C7B4E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F6AF1-FE3B-3C01-119D-63FF481B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B04B-1994-4911-AFB0-51FF3EA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ED792-AD6F-0DE8-A85D-CD9E8931B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A3AD-7447-E1FE-8085-55DC2CE2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8B1B-4978-DEDF-1BCC-BB297875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832B4-204B-CE02-AA0B-B45AF6A6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BAB98-D530-93E8-2FD0-39ABC3095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BEE9B-E2A0-A423-B354-12ECEA28A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3743-6A2D-F08C-7D03-E604DFB2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D50B1-0035-C43F-999D-301656E7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6921C-1528-443B-62B8-486E1A45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7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0F3C-30EC-F572-8A4A-1E624BE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9CE8-4BFD-436D-6EFD-68C7F21B2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E580-0921-F608-385F-20C651FF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4120-4C91-4B0C-01E7-C390AA59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A6DE-06A4-20B3-2ACE-0BF9C70F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6F78-4F14-07D9-636E-17838D0E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A2D59-1230-DE94-CB71-1BD82314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3D1FE-9886-CB4A-5BF6-EB8AE241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DF5E-F778-F762-6496-C83DA59E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0EF1-9189-ACCC-239F-69056114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0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DAC7-D718-2A6D-AB80-F295DDE8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1EB5-6A28-5BD6-6D9F-D53FCC49C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CFA08-C306-A96A-F761-1C0281071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0A3A-5D4F-63DB-781D-FA6319BD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1122D-FB06-1354-59BA-BCD8A552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E3791-CEB1-3C08-1276-388958F5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B25B-7A72-B193-F639-58E664F6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0C35-BC74-3077-945B-1B4CBC531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0826C-C169-4BC5-18FB-9EA91663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28B0-3797-E84A-8181-6F32743C3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B1DF7-2C5A-ABD6-864D-930AEED0E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B788A8-3871-5421-525F-658CA427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73970-45F1-3622-B8B0-4059102D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0A16A-12E9-274B-51F8-4DFEAE43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7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AAA2-1B79-9D2D-BF91-496BBBF9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4F5A8-D9EC-B0DA-35A2-033FD9D7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15634-7D65-2006-FEB6-39E0FAEF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8A28B-5233-8C43-64F4-F568E107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9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53644-0E38-0D54-A2DE-C5634F16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2CE1-6A29-5FF0-E497-2F0DFC7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D140A-8A50-7930-BA2C-D413AAD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31B1-44DD-C9AB-CAA6-2DD695F7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6C39-8CF3-18BE-BE7F-4FAAB475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1B5E-8E19-1229-EFC3-0CE9B3B4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3D260-2A2C-306C-1100-C6593648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B8FD-DCF6-8679-E247-616333A5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850E9-DFDB-B761-0302-BB7B99FD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9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3890-EC8F-5119-E873-E8A03D6F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BF6D5-EA57-B5D4-2720-1DF1EAD58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A9E3F-9AEF-B586-57C9-1154096E6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B88B5-6043-3083-4DCB-EC60473A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1E0A-2F0A-EAD8-435E-56047626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6672-A9F0-4B85-9B18-385B4FA6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0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B996B-0D49-8196-DAFF-1E60AFE3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3465-8938-8614-3BD9-CF0ECE3D6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FA5-26B0-5DFC-A6DA-712C48DB9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EAD7-1B5D-5705-CC0A-93F26F6EC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B2245-F781-CDA7-6C49-941E3AF78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34E92-8A74-281D-9220-A98D893A0C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59D0-5455-98C1-C99D-E5A495EF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EC9B-F044-95D4-E475-8EC7EC54CE09}"/>
              </a:ext>
            </a:extLst>
          </p:cNvPr>
          <p:cNvSpPr txBox="1"/>
          <p:nvPr/>
        </p:nvSpPr>
        <p:spPr>
          <a:xfrm>
            <a:off x="338349" y="1094528"/>
            <a:ext cx="85428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Cloud Config</a:t>
            </a:r>
          </a:p>
          <a:p>
            <a:r>
              <a:rPr lang="en-US" sz="4800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1488-662E-0983-054F-EB9147510437}"/>
              </a:ext>
            </a:extLst>
          </p:cNvPr>
          <p:cNvSpPr txBox="1"/>
          <p:nvPr/>
        </p:nvSpPr>
        <p:spPr>
          <a:xfrm>
            <a:off x="338349" y="5550661"/>
            <a:ext cx="572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01-Introducción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3914F-C350-7DDF-80A0-BC5E502DEA34}"/>
              </a:ext>
            </a:extLst>
          </p:cNvPr>
          <p:cNvSpPr txBox="1"/>
          <p:nvPr/>
        </p:nvSpPr>
        <p:spPr>
          <a:xfrm>
            <a:off x="338349" y="319426"/>
            <a:ext cx="3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36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25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</p:cNvCxnSpPr>
          <p:nvPr/>
        </p:nvCxnSpPr>
        <p:spPr>
          <a:xfrm>
            <a:off x="135606" y="6085257"/>
            <a:ext cx="3290958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4039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2361BB-42AD-39E8-B4C9-945A01AC49AB}"/>
              </a:ext>
            </a:extLst>
          </p:cNvPr>
          <p:cNvSpPr/>
          <p:nvPr/>
        </p:nvSpPr>
        <p:spPr>
          <a:xfrm>
            <a:off x="5519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3C221E4-2F35-217B-2D1B-185C9097E49C}"/>
              </a:ext>
            </a:extLst>
          </p:cNvPr>
          <p:cNvSpPr/>
          <p:nvPr/>
        </p:nvSpPr>
        <p:spPr>
          <a:xfrm>
            <a:off x="7862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22EEB0-D9A1-3508-F1FD-31CD4A23C0ED}"/>
              </a:ext>
            </a:extLst>
          </p:cNvPr>
          <p:cNvSpPr/>
          <p:nvPr/>
        </p:nvSpPr>
        <p:spPr>
          <a:xfrm>
            <a:off x="8786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A34FA5-D9F9-9B63-7191-3941E12F0609}"/>
              </a:ext>
            </a:extLst>
          </p:cNvPr>
          <p:cNvSpPr/>
          <p:nvPr/>
        </p:nvSpPr>
        <p:spPr>
          <a:xfrm>
            <a:off x="8786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4399F6D-282E-6268-BAB7-C30276487731}"/>
              </a:ext>
            </a:extLst>
          </p:cNvPr>
          <p:cNvSpPr/>
          <p:nvPr/>
        </p:nvSpPr>
        <p:spPr>
          <a:xfrm>
            <a:off x="38088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F467F28-64E4-5224-95DE-687F24B7BA2F}"/>
              </a:ext>
            </a:extLst>
          </p:cNvPr>
          <p:cNvSpPr/>
          <p:nvPr/>
        </p:nvSpPr>
        <p:spPr>
          <a:xfrm>
            <a:off x="39012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CDF7619-0C57-F3AE-432D-7279968C058E}"/>
              </a:ext>
            </a:extLst>
          </p:cNvPr>
          <p:cNvSpPr/>
          <p:nvPr/>
        </p:nvSpPr>
        <p:spPr>
          <a:xfrm>
            <a:off x="39012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2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2F28AB-0C12-0A23-2E78-67F43DDF43F3}"/>
              </a:ext>
            </a:extLst>
          </p:cNvPr>
          <p:cNvSpPr/>
          <p:nvPr/>
        </p:nvSpPr>
        <p:spPr>
          <a:xfrm>
            <a:off x="6878754" y="3663603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618167F-7C0F-A95C-C7E4-A02EB5F58DAE}"/>
              </a:ext>
            </a:extLst>
          </p:cNvPr>
          <p:cNvSpPr/>
          <p:nvPr/>
        </p:nvSpPr>
        <p:spPr>
          <a:xfrm>
            <a:off x="6878754" y="4588052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A0D60-A193-8D1F-14BD-E4C53BA8A5F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277B-9A38-0CEC-7748-3DAB79537681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334931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370490" y="2091737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3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5C39C3-D1E9-3127-8D7D-3E41EFB0C1CE}"/>
              </a:ext>
            </a:extLst>
          </p:cNvPr>
          <p:cNvSpPr/>
          <p:nvPr/>
        </p:nvSpPr>
        <p:spPr>
          <a:xfrm>
            <a:off x="367133" y="3919420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902887-4ED3-8B86-59EE-1326CB173DD5}"/>
              </a:ext>
            </a:extLst>
          </p:cNvPr>
          <p:cNvSpPr/>
          <p:nvPr/>
        </p:nvSpPr>
        <p:spPr>
          <a:xfrm>
            <a:off x="3574506" y="4045325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76EDF-A6FA-83F6-22D9-6235964825EE}"/>
              </a:ext>
            </a:extLst>
          </p:cNvPr>
          <p:cNvSpPr/>
          <p:nvPr/>
        </p:nvSpPr>
        <p:spPr>
          <a:xfrm>
            <a:off x="6786358" y="4145512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728495" y="4588052"/>
            <a:ext cx="846011" cy="93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6702E30-9BFD-417A-491C-8112DA82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8744C-F253-E044-C944-82008C85CA8A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4BC1A-5D02-7824-8E9F-89DF231E377D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13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solución con patrones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AE0C3-11DC-4E69-9D84-8686A707B937}"/>
              </a:ext>
            </a:extLst>
          </p:cNvPr>
          <p:cNvSpPr/>
          <p:nvPr/>
        </p:nvSpPr>
        <p:spPr>
          <a:xfrm>
            <a:off x="217632" y="1312414"/>
            <a:ext cx="2672711" cy="52661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C1: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8) Debe centralizarse la configuración en un sitio externo a los Servicios involucrados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392712" y="5020347"/>
            <a:ext cx="2251097" cy="10618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FAF21-C40D-4315-BEBA-D0E83E782B68}"/>
              </a:ext>
            </a:extLst>
          </p:cNvPr>
          <p:cNvSpPr/>
          <p:nvPr/>
        </p:nvSpPr>
        <p:spPr>
          <a:xfrm>
            <a:off x="411084" y="2241344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C2: µServicio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Principal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1856136" y="4062748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1856136" y="4409159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99F4E2-3121-4004-83A0-F6E7EFB4DED8}"/>
              </a:ext>
            </a:extLst>
          </p:cNvPr>
          <p:cNvSpPr/>
          <p:nvPr/>
        </p:nvSpPr>
        <p:spPr>
          <a:xfrm>
            <a:off x="9860429" y="4334448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26290-DD60-46BD-B1A6-F1E705D97FDE}"/>
              </a:ext>
            </a:extLst>
          </p:cNvPr>
          <p:cNvSpPr/>
          <p:nvPr/>
        </p:nvSpPr>
        <p:spPr>
          <a:xfrm>
            <a:off x="10104021" y="5021491"/>
            <a:ext cx="1499057" cy="89038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7987660" y="5693293"/>
            <a:ext cx="1138136" cy="444100"/>
          </a:xfrm>
          <a:prstGeom prst="wedgeRoundRectCallout">
            <a:avLst>
              <a:gd name="adj1" fmla="val 158096"/>
              <a:gd name="adj2" fmla="val -9362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Carpeta Compartida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F860431-7F10-4A19-A5D1-E2C1729061A2}"/>
              </a:ext>
            </a:extLst>
          </p:cNvPr>
          <p:cNvSpPr/>
          <p:nvPr/>
        </p:nvSpPr>
        <p:spPr>
          <a:xfrm>
            <a:off x="4370853" y="1089551"/>
            <a:ext cx="2672711" cy="255810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C3: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A1845A-8F1C-4BB4-B4DB-21C964798CCB}"/>
              </a:ext>
            </a:extLst>
          </p:cNvPr>
          <p:cNvSpPr/>
          <p:nvPr/>
        </p:nvSpPr>
        <p:spPr>
          <a:xfrm>
            <a:off x="4716215" y="1697456"/>
            <a:ext cx="2067662" cy="67968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C4: Servicio de Configuración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7987660" y="4349639"/>
            <a:ext cx="1138136" cy="444100"/>
          </a:xfrm>
          <a:prstGeom prst="wedgeRoundRectCallout">
            <a:avLst>
              <a:gd name="adj1" fmla="val 152893"/>
              <a:gd name="adj2" fmla="val 13417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Servidor de Archivos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80B6E-FD2E-4E9A-948A-94D98A712BDD}"/>
              </a:ext>
            </a:extLst>
          </p:cNvPr>
          <p:cNvSpPr/>
          <p:nvPr/>
        </p:nvSpPr>
        <p:spPr>
          <a:xfrm>
            <a:off x="9860429" y="2445806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C5: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DCFA11A-60EA-4339-A80B-0EB8A59E8D88}"/>
              </a:ext>
            </a:extLst>
          </p:cNvPr>
          <p:cNvSpPr/>
          <p:nvPr/>
        </p:nvSpPr>
        <p:spPr>
          <a:xfrm>
            <a:off x="10104021" y="3132849"/>
            <a:ext cx="1499057" cy="86268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C6: 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7987660" y="2155090"/>
            <a:ext cx="1138136" cy="444100"/>
          </a:xfrm>
          <a:prstGeom prst="wedgeRoundRectCallout">
            <a:avLst>
              <a:gd name="adj1" fmla="val 150125"/>
              <a:gd name="adj2" fmla="val 80463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IP Servidor de Base de Datos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7987660" y="2805847"/>
            <a:ext cx="1138137" cy="623153"/>
          </a:xfrm>
          <a:prstGeom prst="wedgeRoundRectCallout">
            <a:avLst>
              <a:gd name="adj1" fmla="val 157965"/>
              <a:gd name="adj2" fmla="val 4063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BD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Login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Password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2309081" y="3564190"/>
            <a:ext cx="7794940" cy="61086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2309081" y="4521461"/>
            <a:ext cx="7794940" cy="945224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67CC39-469A-43B2-9A8C-E8BB2FF0820B}"/>
              </a:ext>
            </a:extLst>
          </p:cNvPr>
          <p:cNvSpPr txBox="1"/>
          <p:nvPr/>
        </p:nvSpPr>
        <p:spPr>
          <a:xfrm>
            <a:off x="4581660" y="2435637"/>
            <a:ext cx="2251097" cy="11285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stCxn id="61" idx="3"/>
            <a:endCxn id="40" idx="1"/>
          </p:cNvCxnSpPr>
          <p:nvPr/>
        </p:nvCxnSpPr>
        <p:spPr>
          <a:xfrm flipV="1">
            <a:off x="1696060" y="2037298"/>
            <a:ext cx="3020155" cy="179134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6846EA-60A8-41E3-BF30-4D9512B9DBE0}"/>
              </a:ext>
            </a:extLst>
          </p:cNvPr>
          <p:cNvSpPr txBox="1"/>
          <p:nvPr/>
        </p:nvSpPr>
        <p:spPr>
          <a:xfrm rot="19560000">
            <a:off x="2658167" y="2527015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Obtener configuración</a:t>
            </a:r>
            <a:endParaRPr lang="en-US" sz="1100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7202-29EF-4C5C-991E-B231C4424708}"/>
              </a:ext>
            </a:extLst>
          </p:cNvPr>
          <p:cNvSpPr txBox="1"/>
          <p:nvPr/>
        </p:nvSpPr>
        <p:spPr>
          <a:xfrm rot="19560000">
            <a:off x="2817346" y="2809573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s-PE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Refrescar configuración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857689" y="1094277"/>
            <a:ext cx="1138136" cy="638160"/>
          </a:xfrm>
          <a:prstGeom prst="wedgeRoundRectCallout">
            <a:avLst>
              <a:gd name="adj1" fmla="val 161478"/>
              <a:gd name="adj2" fmla="val -1284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C7: URL del Servicio de Configuración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DE8BBD80-1C3F-4991-BFE6-95F2A8C86859}"/>
              </a:ext>
            </a:extLst>
          </p:cNvPr>
          <p:cNvSpPr/>
          <p:nvPr/>
        </p:nvSpPr>
        <p:spPr>
          <a:xfrm>
            <a:off x="1243115" y="3716337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952954-EA93-4F47-AD08-1AD2305D4F13}"/>
              </a:ext>
            </a:extLst>
          </p:cNvPr>
          <p:cNvCxnSpPr>
            <a:stCxn id="61" idx="2"/>
            <a:endCxn id="9" idx="1"/>
          </p:cNvCxnSpPr>
          <p:nvPr/>
        </p:nvCxnSpPr>
        <p:spPr>
          <a:xfrm rot="16200000" flipH="1">
            <a:off x="1517731" y="3836645"/>
            <a:ext cx="234110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8EE69-4232-45BB-BDDC-A89962CAB316}"/>
              </a:ext>
            </a:extLst>
          </p:cNvPr>
          <p:cNvCxnSpPr>
            <a:stCxn id="61" idx="2"/>
            <a:endCxn id="28" idx="1"/>
          </p:cNvCxnSpPr>
          <p:nvPr/>
        </p:nvCxnSpPr>
        <p:spPr>
          <a:xfrm rot="16200000" flipH="1">
            <a:off x="1344526" y="4009850"/>
            <a:ext cx="580521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4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333</Words>
  <Application>Microsoft Office PowerPoint</Application>
  <PresentationFormat>Widescreen</PresentationFormat>
  <Paragraphs>105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Candara</vt:lpstr>
      <vt:lpstr>Source Sans Pro</vt:lpstr>
      <vt:lpstr>Office Theme</vt:lpstr>
      <vt:lpstr>El Problema</vt:lpstr>
      <vt:lpstr>Título</vt:lpstr>
      <vt:lpstr>Título</vt:lpstr>
      <vt:lpstr>La solución con patrones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Toulier Pighi</dc:creator>
  <cp:lastModifiedBy>Joseph Toulier Pighi</cp:lastModifiedBy>
  <cp:revision>2</cp:revision>
  <dcterms:created xsi:type="dcterms:W3CDTF">2025-12-11T01:03:42Z</dcterms:created>
  <dcterms:modified xsi:type="dcterms:W3CDTF">2025-12-11T01:08:25Z</dcterms:modified>
</cp:coreProperties>
</file>